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792" y="2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246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64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8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9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0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4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8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79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36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27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E435F-FD61-4E25-9CF1-16A46BCFE67A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6C941-635C-456D-8B0F-21EEA10A2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0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7220"/>
            <a:ext cx="2605213" cy="93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235344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6D"/>
                </a:solidFill>
                <a:latin typeface="Arial Narrow" panose="020B0606020202030204" pitchFamily="34" charset="0"/>
              </a:rPr>
              <a:t>НАЗВАНИЕ ПРЕЗЕНТАЦИИ</a:t>
            </a:r>
            <a:endParaRPr lang="ru-RU" sz="2400" b="1" dirty="0">
              <a:solidFill>
                <a:srgbClr val="00336D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4153644"/>
            <a:ext cx="3024336" cy="536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ru-RU" sz="2000" b="1" dirty="0" smtClean="0">
                <a:solidFill>
                  <a:srgbClr val="00336D"/>
                </a:solidFill>
                <a:latin typeface="Arial Narrow" panose="020B0606020202030204" pitchFamily="34" charset="0"/>
              </a:rPr>
              <a:t>Дата мероприятия</a:t>
            </a:r>
            <a:endParaRPr lang="ru-RU" sz="2000" b="1" dirty="0">
              <a:solidFill>
                <a:srgbClr val="00336D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ts val="1100"/>
              </a:lnSpc>
            </a:pPr>
            <a:endParaRPr lang="ru-RU" sz="2000" b="1" dirty="0">
              <a:solidFill>
                <a:srgbClr val="00336D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ts val="1100"/>
              </a:lnSpc>
            </a:pPr>
            <a:r>
              <a:rPr lang="ru-RU" sz="2000" b="1" dirty="0">
                <a:solidFill>
                  <a:srgbClr val="00336D"/>
                </a:solidFill>
                <a:latin typeface="Arial Narrow" panose="020B0606020202030204" pitchFamily="34" charset="0"/>
              </a:rPr>
              <a:t>г. </a:t>
            </a:r>
            <a:r>
              <a:rPr lang="ru-RU" sz="2000" b="1" dirty="0" smtClean="0">
                <a:solidFill>
                  <a:srgbClr val="00336D"/>
                </a:solidFill>
                <a:latin typeface="Arial Narrow" panose="020B0606020202030204" pitchFamily="34" charset="0"/>
              </a:rPr>
              <a:t>Вологда</a:t>
            </a:r>
            <a:endParaRPr lang="ru-RU" sz="2000" b="1" dirty="0">
              <a:solidFill>
                <a:srgbClr val="00336D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16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4" y="161846"/>
            <a:ext cx="8962232" cy="7200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33722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НАЗВАНИЕ СЛАЙДА</a:t>
            </a:r>
            <a:endParaRPr lang="ru-RU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02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</Words>
  <Application>Microsoft Office PowerPoint</Application>
  <PresentationFormat>Экран (16:10)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Ю. Репина</dc:creator>
  <cp:lastModifiedBy>Елена Ю. Репина</cp:lastModifiedBy>
  <cp:revision>9</cp:revision>
  <dcterms:created xsi:type="dcterms:W3CDTF">2019-01-22T07:59:30Z</dcterms:created>
  <dcterms:modified xsi:type="dcterms:W3CDTF">2019-01-22T11:07:35Z</dcterms:modified>
</cp:coreProperties>
</file>